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58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84143471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№232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августа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2200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юго-западный, западный 5-10 м/с. Температура воздуха ночью 12-14, 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31-33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22 августа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21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22 августа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юго-западный 3-8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15-17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45062" y="2247765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1703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20 августа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7697" y="3102366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13014370"/>
              </p:ext>
            </p:extLst>
          </p:nvPr>
        </p:nvGraphicFramePr>
        <p:xfrm>
          <a:off x="5019674" y="4221088"/>
          <a:ext cx="4691064" cy="224558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754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6771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280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1.749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286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0.955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0.045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1778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0.356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1.067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0.132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2.113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361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Михайлова Е.В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Садуева А.К.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17131</TotalTime>
  <Words>643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2996</cp:revision>
  <cp:lastPrinted>2021-07-01T03:56:27Z</cp:lastPrinted>
  <dcterms:created xsi:type="dcterms:W3CDTF">2018-03-27T06:03:00Z</dcterms:created>
  <dcterms:modified xsi:type="dcterms:W3CDTF">2023-08-20T05:44:04Z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