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168887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0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21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13-15, днем  24-26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21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13-15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августа, ночью 22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552515"/>
              </p:ext>
            </p:extLst>
          </p:nvPr>
        </p:nvGraphicFramePr>
        <p:xfrm>
          <a:off x="5110527" y="3789041"/>
          <a:ext cx="4522993" cy="28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24495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4097</cp:revision>
  <cp:lastPrinted>2021-11-30T05:55:24Z</cp:lastPrinted>
  <dcterms:created xsi:type="dcterms:W3CDTF">2018-03-27T06:03:00Z</dcterms:created>
  <dcterms:modified xsi:type="dcterms:W3CDTF">2023-08-20T05:39:39Z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