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020340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21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 конце дня дождь, гроза. Ветер 5- 10 м/с. Температура воздуха ночью 12-14, днем 26-28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2-7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824330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16665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2021-07-01T03:56:27Z</cp:lastPrinted>
  <dcterms:created xsi:type="dcterms:W3CDTF">2018-03-27T06:03:00Z</dcterms:created>
  <dcterms:modified xsi:type="dcterms:W3CDTF">2023-08-20T06:44:57Z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