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225915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утром и днем дождь, гроза.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юго-западный 9-14,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15-17,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1753949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0.322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19061</TotalTime>
  <Words>599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3140</cp:revision>
  <cp:lastPrinted>2021-07-01T03:56:27Z</cp:lastPrinted>
  <dcterms:created xsi:type="dcterms:W3CDTF">2018-03-27T06:03:00Z</dcterms:created>
  <dcterms:modified xsi:type="dcterms:W3CDTF">2023-08-20T07:32:03Z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