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7202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757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091742"/>
              </p:ext>
            </p:extLst>
          </p:nvPr>
        </p:nvGraphicFramePr>
        <p:xfrm>
          <a:off x="5019674" y="4164572"/>
          <a:ext cx="4691064" cy="2341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933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14870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3092</cp:revision>
  <cp:lastPrinted>2023-08-20T05:47:14Z</cp:lastPrinted>
  <dcterms:created xsi:type="dcterms:W3CDTF">2018-03-27T06:03:00Z</dcterms:created>
  <dcterms:modified xsi:type="dcterms:W3CDTF">2023-08-20T05:47:46Z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