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21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20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21 августа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11-13, днем сильная жара 33-35 градусов.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200" dirty="0" smtClean="0"/>
              <a:t>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22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августа по 09 ч 22 августа 2023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0,023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1776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А.Б/Самайұлы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16646</TotalTime>
  <Words>531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3469</cp:revision>
  <cp:lastPrinted>2021-07-01T03:56:27Z</cp:lastPrinted>
  <dcterms:created xsi:type="dcterms:W3CDTF">2018-03-27T06:03:00Z</dcterms:created>
  <dcterms:modified xsi:type="dcterms:W3CDTF">2023-08-20T06:55:49Z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