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0093762"/>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20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20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0180317"/>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0.651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0.434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5"/>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21</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21</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 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Ш</a:t>
            </a:r>
            <a:r>
              <a:rPr lang="kk-KZ" sz="1100" dirty="0">
                <a:latin typeface="Times New Roman" panose="02020603050405020304" pitchFamily="18" charset="0"/>
                <a:ea typeface="Times New Roman" panose="02020603050405020304" pitchFamily="18" charset="0"/>
              </a:rPr>
              <a:t>ығыстан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7-12 м/с Ауа температурасы түнде 13-15, күндіз 24-26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21</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жауын-шашынсыз</a:t>
            </a:r>
            <a:r>
              <a:rPr lang="kk-KZ" sz="1100" dirty="0">
                <a:latin typeface="Times New Roman" panose="02020603050405020304" pitchFamily="18" charset="0"/>
                <a:ea typeface="Times New Roman" panose="02020603050405020304" pitchFamily="18" charset="0"/>
              </a:rPr>
              <a:t>. О</a:t>
            </a:r>
            <a:r>
              <a:rPr lang="kk-KZ" sz="1100" dirty="0">
                <a:latin typeface="Times New Roman" panose="02020603050405020304" pitchFamily="18" charset="0"/>
                <a:cs typeface="Times New Roman" panose="02020603050405020304" pitchFamily="18" charset="0"/>
              </a:rPr>
              <a:t>ң</a:t>
            </a:r>
            <a:r>
              <a:rPr lang="kk-KZ" sz="1100" dirty="0">
                <a:latin typeface="Times New Roman" panose="02020603050405020304" pitchFamily="18" charset="0"/>
                <a:ea typeface="Times New Roman" panose="02020603050405020304" pitchFamily="18" charset="0"/>
              </a:rPr>
              <a:t>түстік-шығыстан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13-15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21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түнде 22</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a:t>
            </a:r>
            <a:r>
              <a:rPr lang="kk-KZ" altLang="ru-RU" sz="1200" b="1" i="1" dirty="0">
                <a:solidFill>
                  <a:srgbClr val="000000"/>
                </a:solidFill>
                <a:latin typeface="Times New Roman" panose="02020603050405020304" pitchFamily="18" charset="0"/>
                <a:cs typeface="Times New Roman" panose="02020603050405020304" pitchFamily="18" charset="0"/>
              </a:rPr>
              <a:t>Е</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23538</TotalTime>
  <Words>603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4018</cp:revision>
  <cp:lastPrinted>2023-01-16T10:13:34Z</cp:lastPrinted>
  <dcterms:created xsi:type="dcterms:W3CDTF">2018-03-27T06:03:00Z</dcterms:created>
  <dcterms:modified xsi:type="dcterms:W3CDTF">2023-08-20T05:41:34Z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