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3" d="100"/>
          <a:sy n="103" d="100"/>
        </p:scale>
        <p:origin x="498"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58363485"/>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a:t>
                      </a:r>
                      <a:r>
                        <a:rPr lang="en-US" altLang="x-none" sz="1600" b="1" i="1" dirty="0" smtClean="0">
                          <a:solidFill>
                            <a:srgbClr val="002060"/>
                          </a:solidFill>
                          <a:latin typeface="Times New Roman" panose="02020603050405020304" pitchFamily="18" charset="0"/>
                          <a:cs typeface="Times New Roman" panose="02020603050405020304" pitchFamily="18" charset="0"/>
                        </a:rPr>
                        <a:t>3</a:t>
                      </a:r>
                      <a:r>
                        <a:rPr lang="kk-KZ" altLang="x-none" sz="1600" b="1" i="1" dirty="0" smtClean="0">
                          <a:solidFill>
                            <a:srgbClr val="002060"/>
                          </a:solidFill>
                          <a:latin typeface="Times New Roman" panose="02020603050405020304" pitchFamily="18" charset="0"/>
                          <a:cs typeface="Times New Roman" panose="02020603050405020304" pitchFamily="18" charset="0"/>
                        </a:rPr>
                        <a:t>2</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20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06143" y="3602117"/>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 </a:t>
            </a:r>
            <a:r>
              <a:rPr lang="kk-KZ" altLang="ru-RU" sz="1200" b="1" dirty="0" smtClean="0">
                <a:latin typeface="Times New Roman" panose="02020603050405020304" pitchFamily="18" charset="0"/>
                <a:cs typeface="Times New Roman" panose="02020603050405020304" pitchFamily="18" charset="0"/>
              </a:rPr>
              <a:t>тамыз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2169825"/>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21 </a:t>
            </a:r>
            <a:r>
              <a:rPr lang="ru-RU" altLang="ru-RU" sz="1200" b="1" dirty="0" err="1" smtClean="0">
                <a:latin typeface="Times New Roman" panose="02020603050405020304" pitchFamily="18" charset="0"/>
                <a:cs typeface="Times New Roman" panose="02020603050405020304" pitchFamily="18" charset="0"/>
              </a:rPr>
              <a:t>тамызға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20 тамыз </a:t>
            </a:r>
            <a:r>
              <a:rPr lang="ru-RU" altLang="ru-RU" sz="1200" b="1" dirty="0">
                <a:latin typeface="Times New Roman" panose="02020603050405020304" pitchFamily="18" charset="0"/>
                <a:cs typeface="Times New Roman" panose="02020603050405020304" pitchFamily="18" charset="0"/>
              </a:rPr>
              <a:t>21-ден </a:t>
            </a:r>
            <a:r>
              <a:rPr lang="ru-RU" altLang="ru-RU" sz="1200" b="1" dirty="0" smtClean="0">
                <a:latin typeface="Times New Roman" panose="02020603050405020304" pitchFamily="18" charset="0"/>
                <a:cs typeface="Times New Roman" panose="02020603050405020304" pitchFamily="18" charset="0"/>
              </a:rPr>
              <a:t>21</a:t>
            </a:r>
            <a:r>
              <a:rPr lang="kk-KZ" altLang="ru-RU" sz="1200" b="1" dirty="0" smtClean="0">
                <a:latin typeface="Times New Roman" pitchFamily="18" charset="0"/>
                <a:cs typeface="Times New Roman" pitchFamily="18" charset="0"/>
              </a:rPr>
              <a:t> тамыз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жауын-шашынсыз. Солтүстік-батыстан жел соғады, күші 3-8 м/с. Ауа температурасы түнде </a:t>
            </a:r>
            <a:r>
              <a:rPr lang="kk-KZ" sz="1200" dirty="0" smtClean="0">
                <a:solidFill>
                  <a:prstClr val="black"/>
                </a:solidFill>
                <a:latin typeface="Times New Roman" pitchFamily="18" charset="0"/>
                <a:cs typeface="Times New Roman" pitchFamily="18" charset="0"/>
              </a:rPr>
              <a:t>12-14°,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28-30°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300" b="1" dirty="0">
              <a:solidFill>
                <a:srgbClr val="000000"/>
              </a:solidFill>
              <a:latin typeface="Times New Roman" panose="02020603050405020304" pitchFamily="18" charset="0"/>
              <a:cs typeface="Times New Roman" panose="02020603050405020304" pitchFamily="18" charset="0"/>
              <a:sym typeface="+mn-ea"/>
            </a:endParaRPr>
          </a:p>
          <a:p>
            <a:pPr indent="182563" algn="ctr">
              <a:spcBef>
                <a:spcPts val="0"/>
              </a:spcBef>
              <a:defRPr/>
            </a:pPr>
            <a:r>
              <a:rPr lang="ru-RU" altLang="ru-RU" sz="1200" b="1" dirty="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2</a:t>
            </a:r>
            <a:r>
              <a:rPr lang="kk-KZ" altLang="ru-RU" sz="1200" b="1" dirty="0">
                <a:latin typeface="Times New Roman" pitchFamily="18" charset="0"/>
                <a:cs typeface="Times New Roman" pitchFamily="18" charset="0"/>
              </a:rPr>
              <a:t>2</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тамызға</a:t>
            </a:r>
            <a:r>
              <a:rPr lang="kk-KZ"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21 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en-US" sz="1200" b="1" dirty="0" smtClean="0">
                <a:latin typeface="Times New Roman" panose="02020603050405020304" pitchFamily="18" charset="0"/>
                <a:cs typeface="Times New Roman" panose="02020603050405020304" pitchFamily="18" charset="0"/>
              </a:rPr>
              <a:t>2</a:t>
            </a:r>
            <a:r>
              <a:rPr lang="ru-RU" sz="1200" b="1" dirty="0" smtClean="0">
                <a:latin typeface="Times New Roman" panose="02020603050405020304" pitchFamily="18" charset="0"/>
                <a:cs typeface="Times New Roman" panose="02020603050405020304" pitchFamily="18" charset="0"/>
              </a:rPr>
              <a:t>2</a:t>
            </a:r>
            <a:r>
              <a:rPr lang="kk-KZ" sz="1200" b="1" dirty="0" smtClean="0">
                <a:latin typeface="Times New Roman" panose="02020603050405020304" pitchFamily="18" charset="0"/>
                <a:cs typeface="Times New Roman" panose="02020603050405020304" pitchFamily="18" charset="0"/>
              </a:rPr>
              <a:t> тамыз</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a:t>
            </a:r>
            <a:r>
              <a:rPr lang="ru-RU" sz="1200" dirty="0" err="1" smtClean="0">
                <a:solidFill>
                  <a:prstClr val="black"/>
                </a:solidFill>
                <a:latin typeface="Times New Roman" pitchFamily="18" charset="0"/>
                <a:cs typeface="Times New Roman" pitchFamily="18" charset="0"/>
              </a:rPr>
              <a:t>жауын-шашынсыз</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Оңтүстік-батыстан </a:t>
            </a:r>
            <a:r>
              <a:rPr lang="kk-KZ" sz="1200" dirty="0">
                <a:solidFill>
                  <a:prstClr val="black"/>
                </a:solidFill>
                <a:latin typeface="Times New Roman" pitchFamily="18" charset="0"/>
                <a:cs typeface="Times New Roman" pitchFamily="18" charset="0"/>
              </a:rPr>
              <a:t>жел соғады, күші 3-8 м/с. </a:t>
            </a:r>
            <a:r>
              <a:rPr lang="kk-KZ" sz="1200" dirty="0" smtClean="0">
                <a:solidFill>
                  <a:prstClr val="black"/>
                </a:solidFill>
                <a:latin typeface="Times New Roman" pitchFamily="18" charset="0"/>
                <a:cs typeface="Times New Roman" pitchFamily="18" charset="0"/>
              </a:rPr>
              <a:t>Ауа </a:t>
            </a:r>
            <a:r>
              <a:rPr lang="kk-KZ" sz="1200" dirty="0">
                <a:solidFill>
                  <a:prstClr val="black"/>
                </a:solidFill>
                <a:latin typeface="Times New Roman" pitchFamily="18" charset="0"/>
                <a:cs typeface="Times New Roman" pitchFamily="18" charset="0"/>
              </a:rPr>
              <a:t>температурасы </a:t>
            </a:r>
            <a:r>
              <a:rPr lang="kk-KZ" sz="1200" dirty="0" smtClean="0">
                <a:solidFill>
                  <a:prstClr val="black"/>
                </a:solidFill>
                <a:latin typeface="Times New Roman" pitchFamily="18" charset="0"/>
                <a:cs typeface="Times New Roman" pitchFamily="18" charset="0"/>
              </a:rPr>
              <a:t>12-14°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4929871" y="3258104"/>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4911226" y="2365767"/>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988534446"/>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158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2704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181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3176" y="5884487"/>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altLang="ru-RU" sz="1400" b="1" i="1" dirty="0" smtClean="0">
                <a:solidFill>
                  <a:srgbClr val="000000"/>
                </a:solidFill>
                <a:latin typeface="Times New Roman" panose="02020603050405020304" pitchFamily="18" charset="0"/>
                <a:cs typeface="Times New Roman" panose="02020603050405020304" pitchFamily="18" charset="0"/>
              </a:rPr>
              <a:t>Бухтоярова Л.А. / </a:t>
            </a:r>
            <a:r>
              <a:rPr lang="ru-RU" altLang="ru-RU" sz="1400" b="1" i="1" dirty="0" err="1" smtClean="0">
                <a:solidFill>
                  <a:srgbClr val="000000"/>
                </a:solidFill>
                <a:latin typeface="Times New Roman" panose="02020603050405020304" pitchFamily="18" charset="0"/>
                <a:cs typeface="Times New Roman" panose="02020603050405020304" pitchFamily="18" charset="0"/>
              </a:rPr>
              <a:t>Акылбаева</a:t>
            </a:r>
            <a:r>
              <a:rPr lang="ru-RU" altLang="ru-RU" sz="1400" b="1" i="1" dirty="0" smtClean="0">
                <a:solidFill>
                  <a:srgbClr val="000000"/>
                </a:solidFill>
                <a:latin typeface="Times New Roman" panose="02020603050405020304" pitchFamily="18" charset="0"/>
                <a:cs typeface="Times New Roman" panose="02020603050405020304" pitchFamily="18" charset="0"/>
              </a:rPr>
              <a:t> М.М.</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18063</TotalTime>
  <Words>566</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2883</cp:revision>
  <cp:lastPrinted>2021-07-01T03:56:27Z</cp:lastPrinted>
  <dcterms:created xsi:type="dcterms:W3CDTF">2018-03-27T06:03:00Z</dcterms:created>
  <dcterms:modified xsi:type="dcterms:W3CDTF">2023-08-20T07:01:22Z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