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80081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232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a:solidFill>
                            <a:srgbClr val="002060"/>
                          </a:solidFill>
                          <a:latin typeface="Times New Roman" panose="02020603050405020304" pitchFamily="18" charset="0"/>
                          <a:cs typeface="Times New Roman" panose="02020603050405020304" pitchFamily="18" charset="0"/>
                        </a:rPr>
                        <a:t>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тамыз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31903102"/>
              </p:ext>
            </p:extLst>
          </p:nvPr>
        </p:nvGraphicFramePr>
        <p:xfrm>
          <a:off x="5011986" y="4135786"/>
          <a:ext cx="4712934" cy="2067354"/>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0.403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0.407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2772">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4929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just"/>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algn="just"/>
            <a:r>
              <a:rPr lang="kk-KZ" sz="1200" dirty="0">
                <a:latin typeface="Times New Roman" panose="02020603050405020304" pitchFamily="18" charset="0"/>
                <a:ea typeface="Calibri" panose="020F0502020204030204" pitchFamily="34" charset="0"/>
                <a:cs typeface="Times New Roman" panose="02020603050405020304" pitchFamily="18" charset="0"/>
              </a:rPr>
              <a:t>         Көшпелі бұлтты,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200" dirty="0">
                <a:latin typeface="Times New Roman" panose="02020603050405020304" pitchFamily="18" charset="0"/>
                <a:ea typeface="Calibri" panose="020F0502020204030204" pitchFamily="34" charset="0"/>
                <a:cs typeface="Times New Roman" panose="02020603050405020304" pitchFamily="18" charset="0"/>
              </a:rPr>
              <a:t>Жел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солтүстік-шығыстан солтүстік-батысқа ауысып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соғады</a:t>
            </a:r>
            <a:r>
              <a:rPr lang="kk-KZ" sz="12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9-14 </a:t>
            </a:r>
            <a:r>
              <a:rPr lang="kk-KZ" sz="1200" dirty="0">
                <a:latin typeface="Times New Roman" panose="02020603050405020304" pitchFamily="18" charset="0"/>
                <a:ea typeface="Calibri" panose="020F0502020204030204" pitchFamily="34" charset="0"/>
                <a:cs typeface="Times New Roman" panose="02020603050405020304" pitchFamily="18" charset="0"/>
              </a:rPr>
              <a:t>м/с. Ауа температурасы түнде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18-20, </a:t>
            </a:r>
            <a:r>
              <a:rPr lang="kk-KZ" sz="1200" dirty="0">
                <a:latin typeface="Times New Roman" panose="02020603050405020304" pitchFamily="18" charset="0"/>
                <a:ea typeface="Calibri" panose="020F0502020204030204" pitchFamily="34" charset="0"/>
                <a:cs typeface="Times New Roman" panose="02020603050405020304" pitchFamily="18" charset="0"/>
              </a:rPr>
              <a:t>күндіз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32-34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градус жылы.</a:t>
            </a:r>
            <a:endParaRPr lang="kk-KZ" sz="1200" dirty="0">
              <a:latin typeface="Times New Roman" panose="02020603050405020304" pitchFamily="18" charset="0"/>
              <a:ea typeface="Calibri" panose="020F0502020204030204" pitchFamily="34" charset="0"/>
              <a:cs typeface="Times New Roman" panose="02020603050405020304" pitchFamily="18" charset="0"/>
            </a:endParaRPr>
          </a:p>
          <a:p>
            <a:pPr lvl="0" indent="180000" algn="just"/>
            <a:endParaRPr lang="kk-KZ" sz="1200" dirty="0">
              <a:latin typeface="Times New Roman" pitchFamily="18" charset="0"/>
              <a:cs typeface="Times New Roman"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22 </a:t>
            </a:r>
            <a:r>
              <a:rPr lang="ru-RU" sz="1200" b="1" dirty="0" err="1">
                <a:solidFill>
                  <a:srgbClr val="000000"/>
                </a:solidFill>
                <a:latin typeface="Times New Roman" pitchFamily="18" charset="0"/>
                <a:cs typeface="Times New Roman" pitchFamily="18" charset="0"/>
                <a:sym typeface="+mn-ea"/>
              </a:rPr>
              <a:t>тамыз</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21 </a:t>
            </a:r>
            <a:r>
              <a:rPr lang="kk-KZ" sz="1200" b="1" dirty="0">
                <a:solidFill>
                  <a:srgbClr val="000000"/>
                </a:solidFill>
                <a:latin typeface="Times New Roman" panose="02020603050405020304" pitchFamily="18" charset="0"/>
                <a:cs typeface="Times New Roman" panose="02020603050405020304" pitchFamily="18" charset="0"/>
                <a:sym typeface="+mn-ea"/>
              </a:rPr>
              <a:t>тамыз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22 </a:t>
            </a:r>
            <a:r>
              <a:rPr lang="ru-RU" sz="1200" b="1" dirty="0" err="1">
                <a:solidFill>
                  <a:srgbClr val="000000"/>
                </a:solidFill>
                <a:latin typeface="Times New Roman" panose="02020603050405020304" pitchFamily="18" charset="0"/>
                <a:cs typeface="Times New Roman" panose="02020603050405020304" pitchFamily="18" charset="0"/>
                <a:sym typeface="+mn-ea"/>
              </a:rPr>
              <a:t>тамыз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200" dirty="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жаңбыр, найзағай. </a:t>
            </a:r>
            <a:r>
              <a:rPr lang="ru-RU" sz="1200" dirty="0" err="1" smtClean="0">
                <a:latin typeface="Times New Roman" panose="02020603050405020304" pitchFamily="18" charset="0"/>
                <a:cs typeface="Times New Roman" panose="02020603050405020304" pitchFamily="18" charset="0"/>
              </a:rPr>
              <a:t>Жел</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солтүстік-батыстан </a:t>
            </a:r>
            <a:r>
              <a:rPr lang="kk-KZ" sz="1200" dirty="0" smtClean="0">
                <a:latin typeface="Times New Roman" panose="02020603050405020304" pitchFamily="18" charset="0"/>
                <a:cs typeface="Times New Roman" panose="02020603050405020304" pitchFamily="18" charset="0"/>
              </a:rPr>
              <a:t>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9-14 </a:t>
            </a:r>
            <a:r>
              <a:rPr lang="kk-KZ" sz="1200" dirty="0">
                <a:latin typeface="Times New Roman" panose="02020603050405020304" pitchFamily="18" charset="0"/>
                <a:cs typeface="Times New Roman" panose="02020603050405020304"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a:t>
            </a:r>
            <a:r>
              <a:rPr lang="kk-KZ"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0000" algn="just"/>
            <a:endParaRPr lang="ru-RU" sz="12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59058"/>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200" dirty="0">
                <a:solidFill>
                  <a:schemeClr val="tx1"/>
                </a:solidFill>
                <a:latin typeface="Times New Roman" panose="02020603050405020304" pitchFamily="18" charset="0"/>
                <a:cs typeface="Times New Roman" panose="02020603050405020304" pitchFamily="18" charset="0"/>
              </a:rPr>
              <a:t>2023 ж. </a:t>
            </a:r>
            <a:r>
              <a:rPr lang="ru-RU" sz="1200" b="1" dirty="0" smtClean="0">
                <a:solidFill>
                  <a:schemeClr val="tx1"/>
                </a:solidFill>
                <a:latin typeface="Times New Roman" panose="02020603050405020304" pitchFamily="18" charset="0"/>
                <a:cs typeface="Times New Roman" panose="02020603050405020304" pitchFamily="18" charset="0"/>
              </a:rPr>
              <a:t>21 </a:t>
            </a:r>
            <a:r>
              <a:rPr lang="ru-RU" sz="1200" b="1" dirty="0" err="1">
                <a:solidFill>
                  <a:schemeClr val="tx1"/>
                </a:solidFill>
                <a:latin typeface="Times New Roman" panose="02020603050405020304" pitchFamily="18" charset="0"/>
                <a:cs typeface="Times New Roman" panose="02020603050405020304" pitchFamily="18" charset="0"/>
              </a:rPr>
              <a:t>тамызда</a:t>
            </a:r>
            <a:r>
              <a:rPr lang="ru-RU" sz="1200" b="1"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22 </a:t>
            </a:r>
            <a:r>
              <a:rPr lang="kk-KZ" sz="1200" b="1" dirty="0">
                <a:solidFill>
                  <a:schemeClr val="tx1"/>
                </a:solidFill>
                <a:latin typeface="Times New Roman" panose="02020603050405020304" pitchFamily="18" charset="0"/>
                <a:cs typeface="Times New Roman" panose="02020603050405020304" pitchFamily="18" charset="0"/>
              </a:rPr>
              <a:t>тамызда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31260" y="624018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Козлова 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21532</TotalTime>
  <Words>582</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3807</cp:revision>
  <cp:lastPrinted>2021-07-01T03:56:27Z</cp:lastPrinted>
  <dcterms:created xsi:type="dcterms:W3CDTF">2018-03-27T06:03:00Z</dcterms:created>
  <dcterms:modified xsi:type="dcterms:W3CDTF">2023-08-20T07:26:31Z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