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p:scale>
          <a:sx n="100" d="100"/>
          <a:sy n="100" d="100"/>
        </p:scale>
        <p:origin x="-576" y="-3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20 </a:t>
                      </a:r>
                      <a:r>
                        <a:rPr lang="kk-KZ" altLang="zh-CN" sz="1200" b="1" i="1" u="none" kern="1200" baseline="0" dirty="0">
                          <a:solidFill>
                            <a:schemeClr val="tx1"/>
                          </a:solidFill>
                          <a:latin typeface="Times New Roman" pitchFamily="18" charset="0"/>
                          <a:ea typeface="+mn-ea"/>
                          <a:cs typeface="Times New Roman" pitchFamily="18" charset="0"/>
                        </a:rPr>
                        <a:t>тамыз</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20 </a:t>
            </a:r>
            <a:r>
              <a:rPr lang="kk-KZ" altLang="ru-RU" sz="1200" b="1" dirty="0">
                <a:solidFill>
                  <a:srgbClr val="000000"/>
                </a:solidFill>
                <a:latin typeface="Times New Roman" pitchFamily="18" charset="0"/>
                <a:cs typeface="Times New Roman" pitchFamily="18" charset="0"/>
              </a:rPr>
              <a:t>тамыз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974228698"/>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xmlns="" val="3583770891"/>
                    </a:ext>
                  </a:extLst>
                </a:gridCol>
                <a:gridCol w="1436606">
                  <a:extLst>
                    <a:ext uri="{9D8B030D-6E8A-4147-A177-3AD203B41FA5}">
                      <a16:colId xmlns:a16="http://schemas.microsoft.com/office/drawing/2014/main" xmlns="" val="1276116030"/>
                    </a:ext>
                  </a:extLst>
                </a:gridCol>
                <a:gridCol w="1442240">
                  <a:extLst>
                    <a:ext uri="{9D8B030D-6E8A-4147-A177-3AD203B41FA5}">
                      <a16:colId xmlns:a16="http://schemas.microsoft.com/office/drawing/2014/main" xmlns=""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671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680520" cy="1754326"/>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20 </a:t>
            </a:r>
            <a:r>
              <a:rPr lang="kk-KZ" altLang="ru-RU" sz="1200" b="1" dirty="0">
                <a:solidFill>
                  <a:srgbClr val="000000"/>
                </a:solidFill>
                <a:latin typeface="Times New Roman" pitchFamily="18" charset="0"/>
                <a:cs typeface="Times New Roman" pitchFamily="18" charset="0"/>
              </a:rPr>
              <a:t>тамызға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2563" algn="just">
              <a:tabLst>
                <a:tab pos="180975" algn="l"/>
              </a:tabLst>
            </a:pPr>
            <a:r>
              <a:rPr lang="kk-KZ" sz="1200" dirty="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күндіз жаңбыр, найзағай. Оңтүстік-шығыстан, оңтүстіктен </a:t>
            </a:r>
            <a:r>
              <a:rPr lang="kk-KZ" sz="1200" dirty="0">
                <a:latin typeface="Times New Roman" pitchFamily="18" charset="0"/>
                <a:cs typeface="Times New Roman" pitchFamily="18" charset="0"/>
              </a:rPr>
              <a:t>жел соғады, күші 9-14 м/с. Ауа температурасы түнде </a:t>
            </a:r>
            <a:r>
              <a:rPr lang="kk-KZ" sz="1200" dirty="0" smtClean="0">
                <a:latin typeface="Times New Roman" pitchFamily="18" charset="0"/>
                <a:cs typeface="Times New Roman" pitchFamily="18" charset="0"/>
              </a:rPr>
              <a:t>10-12,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24-26 </a:t>
            </a:r>
            <a:r>
              <a:rPr lang="kk-KZ" sz="1200" dirty="0">
                <a:latin typeface="Times New Roman" pitchFamily="18" charset="0"/>
                <a:cs typeface="Times New Roman" pitchFamily="18" charset="0"/>
              </a:rPr>
              <a:t>градус жылы.</a:t>
            </a:r>
          </a:p>
          <a:p>
            <a:pPr indent="182563" algn="ctr">
              <a:tabLst>
                <a:tab pos="180975" algn="l"/>
              </a:tabLst>
            </a:pPr>
            <a:r>
              <a:rPr lang="kk-KZ" altLang="ru-RU" sz="1200" b="1" dirty="0" smtClean="0">
                <a:solidFill>
                  <a:srgbClr val="000000"/>
                </a:solidFill>
                <a:latin typeface="Times New Roman" pitchFamily="18" charset="0"/>
                <a:cs typeface="Times New Roman" pitchFamily="18" charset="0"/>
              </a:rPr>
              <a:t>22 </a:t>
            </a:r>
            <a:r>
              <a:rPr lang="kk-KZ" altLang="ru-RU" sz="1200" b="1" dirty="0">
                <a:solidFill>
                  <a:srgbClr val="000000"/>
                </a:solidFill>
                <a:latin typeface="Times New Roman" pitchFamily="18" charset="0"/>
                <a:cs typeface="Times New Roman" pitchFamily="18" charset="0"/>
              </a:rPr>
              <a:t>тамызға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22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smtClean="0">
                <a:latin typeface="Times New Roman" pitchFamily="18" charset="0"/>
                <a:cs typeface="Times New Roman" pitchFamily="18" charset="0"/>
              </a:rPr>
              <a:t>Б</a:t>
            </a:r>
            <a:r>
              <a:rPr lang="kk-KZ" sz="1200" smtClean="0">
                <a:latin typeface="Times New Roman" pitchFamily="18" charset="0"/>
                <a:cs typeface="Times New Roman" pitchFamily="18" charset="0"/>
              </a:rPr>
              <a:t>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найзағай. Батыстан, оңтүстік-батыстан </a:t>
            </a:r>
            <a:r>
              <a:rPr lang="kk-KZ" sz="1200" dirty="0">
                <a:latin typeface="Times New Roman" pitchFamily="18" charset="0"/>
                <a:cs typeface="Times New Roman" pitchFamily="18" charset="0"/>
              </a:rPr>
              <a:t>жел соғады, күші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14-16 </a:t>
            </a:r>
            <a:r>
              <a:rPr lang="kk-KZ" sz="1200" dirty="0">
                <a:latin typeface="Times New Roman" pitchFamily="18" charset="0"/>
                <a:cs typeface="Times New Roman" pitchFamily="18" charset="0"/>
              </a:rPr>
              <a:t>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21 </a:t>
            </a:r>
            <a:r>
              <a:rPr lang="kk-KZ" sz="1200" dirty="0">
                <a:solidFill>
                  <a:srgbClr val="000000"/>
                </a:solidFill>
                <a:latin typeface="Times New Roman" pitchFamily="18" charset="0"/>
                <a:cs typeface="Times New Roman" pitchFamily="18" charset="0"/>
              </a:rPr>
              <a:t>тамызда</a:t>
            </a:r>
            <a:r>
              <a:rPr lang="kk-KZ" sz="1200" dirty="0">
                <a:solidFill>
                  <a:schemeClr val="tx1"/>
                </a:solidFill>
                <a:latin typeface="Times New Roman" pitchFamily="18" charset="0"/>
                <a:cs typeface="Times New Roman" pitchFamily="18" charset="0"/>
              </a:rPr>
              <a:t>,</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22 </a:t>
            </a:r>
            <a:r>
              <a:rPr lang="kk-KZ" sz="1200" dirty="0">
                <a:solidFill>
                  <a:srgbClr val="000000"/>
                </a:solidFill>
                <a:latin typeface="Times New Roman" pitchFamily="18" charset="0"/>
                <a:cs typeface="Times New Roman" pitchFamily="18" charset="0"/>
              </a:rPr>
              <a:t>тамызда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Ю. </a:t>
            </a:r>
            <a:r>
              <a:rPr lang="ru-RU" altLang="ru-RU" sz="1200" b="1" i="1" smtClean="0">
                <a:solidFill>
                  <a:srgbClr val="000000"/>
                </a:solidFill>
                <a:latin typeface="Times New Roman" panose="02020603050405020304" pitchFamily="18" charset="0"/>
                <a:cs typeface="Times New Roman" panose="02020603050405020304" pitchFamily="18" charset="0"/>
              </a:rPr>
              <a:t>Смирнягина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13959</TotalTime>
  <Words>555</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3488</cp:revision>
  <cp:lastPrinted>2021-07-01T03:56:27Z</cp:lastPrinted>
  <dcterms:created xsi:type="dcterms:W3CDTF">2018-03-27T06:03:00Z</dcterms:created>
  <dcterms:modified xsi:type="dcterms:W3CDTF">2023-08-20T07:15:05Z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