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7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87555301"/>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батыс желі 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16-18</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31-33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17567139"/>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Михайлова Е.В</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17035</TotalTime>
  <Words>548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3014</cp:revision>
  <cp:lastPrinted>2021-07-01T07:38:07Z</cp:lastPrinted>
  <dcterms:created xsi:type="dcterms:W3CDTF">2018-03-27T06:03:00Z</dcterms:created>
  <dcterms:modified xsi:type="dcterms:W3CDTF">2023-08-20T05:43:48Z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