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12991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20 </a:t>
            </a:r>
            <a:r>
              <a:rPr lang="kk-KZ" altLang="ru-RU" sz="1200" b="1" dirty="0">
                <a:latin typeface="Times New Roman" pitchFamily="18" charset="0"/>
                <a:cs typeface="Times New Roman" pitchFamily="18" charset="0"/>
              </a:rPr>
              <a:t>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 Оңтүстік-шығыстан соғатын жел солтүстік-батысқа ауысады, күші 2-7 м/с. Ауа температурасы түнде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22 </a:t>
            </a:r>
            <a:r>
              <a:rPr lang="ru-RU" altLang="ru-RU" sz="1200" b="1" dirty="0" err="1">
                <a:latin typeface="Times New Roman" pitchFamily="18" charset="0"/>
                <a:cs typeface="Times New Roman" pitchFamily="18" charset="0"/>
              </a:rPr>
              <a:t>тамыз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21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22</a:t>
            </a:r>
            <a:r>
              <a:rPr lang="kk-KZ" sz="1200" b="1" dirty="0">
                <a:latin typeface="Times New Roman" panose="02020603050405020304" pitchFamily="18" charset="0"/>
                <a:cs typeface="Times New Roman" panose="02020603050405020304" pitchFamily="18" charset="0"/>
              </a:rPr>
              <a:t> тамыз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Оңтүстік-батыстан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1-6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21 </a:t>
            </a:r>
            <a:r>
              <a:rPr lang="ru-RU" sz="1200" dirty="0" err="1">
                <a:solidFill>
                  <a:prstClr val="black"/>
                </a:solidFill>
                <a:latin typeface="Times New Roman" panose="02020603050405020304" pitchFamily="18" charset="0"/>
                <a:cs typeface="Times New Roman" panose="02020603050405020304" pitchFamily="18" charset="0"/>
              </a:rPr>
              <a:t>тамызда</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93454175"/>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Бухтоярова Л.А.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31845028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17946</TotalTime>
  <Words>558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2821</cp:revision>
  <cp:lastPrinted>2021-07-01T03:56:27Z</cp:lastPrinted>
  <dcterms:created xsi:type="dcterms:W3CDTF">2018-03-27T06:03:00Z</dcterms:created>
  <dcterms:modified xsi:type="dcterms:W3CDTF">2023-08-20T06:58:18Z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