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2971754"/>
              </p:ext>
            </p:extLst>
          </p:nvPr>
        </p:nvGraphicFramePr>
        <p:xfrm>
          <a:off x="307975" y="247381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232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376" y="258078"/>
            <a:ext cx="475292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20 </a:t>
            </a:r>
            <a:r>
              <a:rPr lang="kk-KZ" sz="1200" b="1" dirty="0" smtClean="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21 тамыз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таңертең және күндіз </a:t>
            </a:r>
            <a:r>
              <a:rPr lang="kk-KZ" sz="1200" dirty="0" smtClean="0">
                <a:solidFill>
                  <a:prstClr val="black"/>
                </a:solidFill>
                <a:latin typeface="Times New Roman" panose="02020603050405020304" pitchFamily="18" charset="0"/>
                <a:cs typeface="Times New Roman" panose="02020603050405020304" pitchFamily="18" charset="0"/>
              </a:rPr>
              <a:t>жаңбыр, найзағай. </a:t>
            </a:r>
            <a:r>
              <a:rPr lang="kk-KZ" sz="1200" dirty="0">
                <a:solidFill>
                  <a:prstClr val="black"/>
                </a:solidFill>
                <a:latin typeface="Times New Roman" panose="02020603050405020304" pitchFamily="18" charset="0"/>
                <a:cs typeface="Times New Roman" panose="02020603050405020304" pitchFamily="18" charset="0"/>
              </a:rPr>
              <a:t>Солтүстік-шығыстан соғатын жел оңтүстік-батысқа </a:t>
            </a:r>
            <a:r>
              <a:rPr lang="kk-KZ" sz="1200" dirty="0" smtClean="0">
                <a:solidFill>
                  <a:prstClr val="black"/>
                </a:solidFill>
                <a:latin typeface="Times New Roman" panose="02020603050405020304" pitchFamily="18" charset="0"/>
                <a:cs typeface="Times New Roman" panose="02020603050405020304" pitchFamily="18" charset="0"/>
              </a:rPr>
              <a:t>ауысады, </a:t>
            </a:r>
            <a:r>
              <a:rPr lang="kk-KZ" sz="1200" dirty="0">
                <a:solidFill>
                  <a:prstClr val="black"/>
                </a:solidFill>
                <a:latin typeface="Times New Roman" panose="02020603050405020304" pitchFamily="18" charset="0"/>
                <a:cs typeface="Times New Roman" panose="02020603050405020304" pitchFamily="18" charset="0"/>
              </a:rPr>
              <a:t>күші 9-14, күндіз екпіні 15-20 </a:t>
            </a:r>
            <a:r>
              <a:rPr lang="kk-KZ" sz="1200" dirty="0" smtClean="0">
                <a:solidFill>
                  <a:prstClr val="black"/>
                </a:solidFill>
                <a:latin typeface="Times New Roman" panose="02020603050405020304" pitchFamily="18" charset="0"/>
                <a:cs typeface="Times New Roman" panose="02020603050405020304" pitchFamily="18" charset="0"/>
              </a:rPr>
              <a:t>м/с</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27-29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22 тамызға</a:t>
            </a:r>
            <a:r>
              <a:rPr lang="kk-KZ" sz="1200" b="1" dirty="0" smtClean="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21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22 </a:t>
            </a:r>
            <a:r>
              <a:rPr lang="ru-RU" sz="1200" b="1" dirty="0" err="1" smtClean="0">
                <a:solidFill>
                  <a:prstClr val="black"/>
                </a:solidFill>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 Солтүстік-батыстан жел соғады, күші 5-10 м/с</a:t>
            </a:r>
            <a:r>
              <a:rPr lang="kk-KZ" sz="1200" dirty="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12528849"/>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0.322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20 тамыз</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kk-KZ" sz="1200" dirty="0" smtClean="0">
                <a:solidFill>
                  <a:prstClr val="black"/>
                </a:solidFill>
                <a:latin typeface="Times New Roman" panose="02020603050405020304" pitchFamily="18" charset="0"/>
                <a:cs typeface="Times New Roman" panose="02020603050405020304" pitchFamily="18" charset="0"/>
              </a:rPr>
              <a:t>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 </a:t>
            </a:r>
            <a:r>
              <a:rPr lang="kk-KZ" altLang="ru-RU" sz="1200" b="1" i="1" smtClean="0">
                <a:solidFill>
                  <a:srgbClr val="000000"/>
                </a:solidFill>
                <a:latin typeface="Times New Roman" panose="02020603050405020304" pitchFamily="18" charset="0"/>
                <a:cs typeface="Times New Roman" panose="02020603050405020304" pitchFamily="18" charset="0"/>
              </a:rPr>
              <a:t>Кан /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17748</TotalTime>
  <Words>582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3177</cp:revision>
  <cp:lastPrinted>2021-07-01T07:38:07Z</cp:lastPrinted>
  <dcterms:created xsi:type="dcterms:W3CDTF">2018-03-27T06:03:00Z</dcterms:created>
  <dcterms:modified xsi:type="dcterms:W3CDTF">2023-08-20T07:36:16Z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