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северо-западный, западный 7-12, при грозе порывы 16 м/с. Температура воздуха ночью 17-19, 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северо-западный 7-12, при грозе порывы 18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65515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Н.ГЖ./Имангалиева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16152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3429</cp:revision>
  <cp:lastPrinted>2021-02-03T11:37:00Z</cp:lastPrinted>
  <dcterms:created xsi:type="dcterms:W3CDTF">2018-03-27T06:03:00Z</dcterms:created>
  <dcterms:modified xsi:type="dcterms:W3CDTF">2023-08-21T06:38:54Z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