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0324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453268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северо-западный, западный 9-14, при грозе порывы 15-20 м/с. Температура воздуха ночью 18-20, днем 29-31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при грозе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21291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3535</cp:revision>
  <cp:lastPrinted>2021-07-01T03:56:27Z</cp:lastPrinted>
  <dcterms:created xsi:type="dcterms:W3CDTF">2018-03-27T06:03:00Z</dcterms:created>
  <dcterms:modified xsi:type="dcterms:W3CDTF">2023-08-21T06:52:54Z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