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0175382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августа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80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22 августа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восточный, южный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12-14, днем  30-32 тепла.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 22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облачость,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юго-восточный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9-14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14-16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августа, ночью 23 августа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7429" y="3070453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2167959"/>
              </p:ext>
            </p:extLst>
          </p:nvPr>
        </p:nvGraphicFramePr>
        <p:xfrm>
          <a:off x="5110527" y="3789041"/>
          <a:ext cx="4522993" cy="284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9439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24547</TotalTime>
  <Words>653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4100</cp:revision>
  <cp:lastPrinted>2021-11-30T05:55:24Z</cp:lastPrinted>
  <dcterms:created xsi:type="dcterms:W3CDTF">2018-03-27T06:03:00Z</dcterms:created>
  <dcterms:modified xsi:type="dcterms:W3CDTF">2023-08-21T06:52:32Z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