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22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22 августа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восточный 4-9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 тепла,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сильная жара 33-35 градусов.	</a:t>
            </a:r>
            <a:r>
              <a:rPr lang="ru-RU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23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августа по 09 ч 23 августа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13-15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1106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16646</TotalTime>
  <Words>535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3471</cp:revision>
  <cp:lastPrinted>2021-07-01T03:56:27Z</cp:lastPrinted>
  <dcterms:created xsi:type="dcterms:W3CDTF">2018-03-27T06:03:00Z</dcterms:created>
  <dcterms:modified xsi:type="dcterms:W3CDTF">2023-08-21T07:18:07Z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