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95868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9-14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19-21,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34-36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66100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14875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3090</cp:revision>
  <cp:lastPrinted>2023-05-30T06:33:28Z</cp:lastPrinted>
  <dcterms:created xsi:type="dcterms:W3CDTF">2018-03-27T06:03:00Z</dcterms:created>
  <dcterms:modified xsi:type="dcterms:W3CDTF">2023-08-21T05:34:03Z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