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7450373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№233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Ветер юго-восточный с переходом на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-32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Малооблачно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августа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0668068"/>
              </p:ext>
            </p:extLst>
          </p:nvPr>
        </p:nvGraphicFramePr>
        <p:xfrm>
          <a:off x="5088335" y="4027806"/>
          <a:ext cx="4623703" cy="20654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0,713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48776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Полянская А.А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16981</TotalTime>
  <Words>600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2962</cp:revision>
  <cp:lastPrinted>2021-07-01T03:56:27Z</cp:lastPrinted>
  <dcterms:created xsi:type="dcterms:W3CDTF">2018-03-27T06:03:00Z</dcterms:created>
  <dcterms:modified xsi:type="dcterms:W3CDTF">2023-08-21T06:31:43Z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