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0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073380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августа 2023 года м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864716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2,444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Временами туман.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северо-западный, западный 3-8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20146</TotalTime>
  <Words>608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2915</cp:revision>
  <cp:lastPrinted>2021-10-15T03:50:29Z</cp:lastPrinted>
  <dcterms:created xsi:type="dcterms:W3CDTF">2018-03-27T06:03:00Z</dcterms:created>
  <dcterms:modified xsi:type="dcterms:W3CDTF">2023-08-21T06:58:24Z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