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500093"/>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21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634780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7"/>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22</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оңтүстіктен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12-14, күндіз 30-32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22</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a:t>
            </a:r>
            <a:r>
              <a:rPr lang="kk-KZ" sz="1100" dirty="0">
                <a:latin typeface="Times New Roman" panose="02020603050405020304" pitchFamily="18" charset="0"/>
                <a:ea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23</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23591</TotalTime>
  <Words>606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4021</cp:revision>
  <cp:lastPrinted>2023-01-16T10:13:34Z</cp:lastPrinted>
  <dcterms:created xsi:type="dcterms:W3CDTF">2018-03-27T06:03:00Z</dcterms:created>
  <dcterms:modified xsi:type="dcterms:W3CDTF">2023-08-21T06:52:52Z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