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02112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233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52321"/>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86232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жаңбыр, найзағай, бұршақ</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найзағай кезінде екпіні 15-20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18-20,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29-31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23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найзағай кезінде екпіні 18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555306"/>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22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23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21545</TotalTime>
  <Words>597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3811</cp:revision>
  <cp:lastPrinted>2021-07-01T03:56:27Z</cp:lastPrinted>
  <dcterms:created xsi:type="dcterms:W3CDTF">2018-03-27T06:03:00Z</dcterms:created>
  <dcterms:modified xsi:type="dcterms:W3CDTF">2023-08-21T06:52:55Z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