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8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03909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найзағай күтіледі. Жел 9-14 м/с. Ауа температурасы түнде 16-18,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259531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14994</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2021-07-01T07:38:07Z</cp:lastPrinted>
  <dcterms:created xsi:type="dcterms:W3CDTF">2018-03-27T06:03:00Z</dcterms:created>
  <dcterms:modified xsi:type="dcterms:W3CDTF">2023-08-21T06:36:04Z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