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99" d="100"/>
          <a:sy n="99" d="100"/>
        </p:scale>
        <p:origin x="-108" y="-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09809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утром и днем дождь, гроза. Ветер северо-западный 9-14, днем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13-15, днем 23-25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98513396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19074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3145</cp:revision>
  <cp:lastPrinted>2021-07-01T03:56:27Z</cp:lastPrinted>
  <dcterms:created xsi:type="dcterms:W3CDTF">2018-03-27T06:03:00Z</dcterms:created>
  <dcterms:modified xsi:type="dcterms:W3CDTF">2023-08-22T07:57:00Z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