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-126" y="-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884816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23 августа 2023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105988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и утром туман. Ветер северо-западный 5-10 м/с. Температура воздуха ночью 21-23,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2916</cp:revision>
  <cp:lastPrinted>2021-10-15T03:50:29Z</cp:lastPrinted>
  <dcterms:created xsi:type="dcterms:W3CDTF">2018-03-27T06:03:00Z</dcterms:created>
  <dcterms:modified xsi:type="dcterms:W3CDTF">2023-08-22T07:44:37Z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