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714949B-137A-4DB0-A2D7-3DF3D888276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35FD2-9E5C-4527-9711-DD603A06DA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F348C-E8CD-418A-BEE3-882E73C15B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E1B5F-F9D5-4BBD-B17D-AF9FB637D2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2813F-4650-471C-983F-95C443DA43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946CA-88D2-4312-9FD6-F290DCC23E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86BBD-496D-46EC-9847-160EC0F7F8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E6183-9A05-4032-91ED-E9A7610A06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484C5-5AA1-4BF3-8125-3C9B93BC88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F68CE-EC78-43AD-A67F-3893D8FDBD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42066-A316-4581-9FC6-9E20ACE513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0230F-088D-4F9B-8606-06E15B2E8B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89A9F5D-4D74-4A9F-A04B-C83167C350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</a:rPr>
              <a:t>22 августа 2023 года</a:t>
            </a:r>
            <a:endParaRPr lang="zh-CN" sz="1400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816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23 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22 августа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0-5 м/с. Температура воздуха ночью 19-21, днем 32-34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24 августа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857375"/>
            <a:ext cx="4824413" cy="60007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23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24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августа 2023 года </a:t>
            </a:r>
          </a:p>
        </p:txBody>
      </p:sp>
      <p:graphicFrame>
        <p:nvGraphicFramePr>
          <p:cNvPr id="14387" name="Group 51"/>
          <p:cNvGraphicFramePr>
            <a:graphicFrameLocks noGrp="1"/>
          </p:cNvGraphicFramePr>
          <p:nvPr/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16750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3664</cp:revision>
  <cp:lastPrinted>2021-07-01T09:11:30Z</cp:lastPrinted>
  <dcterms:created xsi:type="dcterms:W3CDTF">2018-03-27T06:03:00Z</dcterms:created>
  <dcterms:modified xsi:type="dcterms:W3CDTF">2023-08-22T06:57:21Z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