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351956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юго-западный 9-14 м/с. Температура воздуха ночью 19-21, днем 34-36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юго-западный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19-21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kk-KZ" sz="1200" dirty="0" smtClean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kk-KZ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558419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itchFamily="18" charset="0"/>
                          <a:cs typeface="Times New Roman" pitchFamily="18" charset="0"/>
                        </a:rPr>
                        <a:t>6639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latin typeface="Times New Roman" pitchFamily="18" charset="0"/>
                          <a:cs typeface="Times New Roman" pitchFamily="18" charset="0"/>
                        </a:rPr>
                        <a:t>1,33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14867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3093</cp:revision>
  <cp:lastPrinted>2023-08-22T05:12:41Z</cp:lastPrinted>
  <dcterms:created xsi:type="dcterms:W3CDTF">2018-03-27T06:03:00Z</dcterms:created>
  <dcterms:modified xsi:type="dcterms:W3CDTF">2023-08-22T07:07:56Z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