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341327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запапдный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 2-7 м/с. Температура воздуха ночью 13-15°, днем 29-31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22" y="30937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17185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21007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3001</cp:revision>
  <cp:lastPrinted>2021-10-18T15:52:53Z</cp:lastPrinted>
  <dcterms:created xsi:type="dcterms:W3CDTF">2018-03-27T06:03:00Z</dcterms:created>
  <dcterms:modified xsi:type="dcterms:W3CDTF">2023-08-22T06:50:23Z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