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29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3045631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0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23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15-17, днем  30-32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23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17-19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августа, ночью 24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3625141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24557</TotalTime>
  <Words>624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4104</cp:revision>
  <cp:lastPrinted>2021-11-30T05:55:24Z</cp:lastPrinted>
  <dcterms:created xsi:type="dcterms:W3CDTF">2018-03-27T06:03:00Z</dcterms:created>
  <dcterms:modified xsi:type="dcterms:W3CDTF">2023-08-22T07:02:38Z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