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9517843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23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дождь, гроза. Ветер 9-14, порывы 15-20 м/с. Температура воздуха ночью 16-18, днем 29-31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24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7-12 м/с. Температура воздуха 12-14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11550157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0.305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16689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2790</cp:revision>
  <cp:lastPrinted>2021-07-01T03:56:27Z</cp:lastPrinted>
  <dcterms:created xsi:type="dcterms:W3CDTF">2018-03-27T06:03:00Z</dcterms:created>
  <dcterms:modified xsi:type="dcterms:W3CDTF">2023-08-22T06:47:45Z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