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22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80520"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Бұлтты, жаңбыр, найзағай, күндіз бұршақ, дауыл. Оңтүстіктен, оңтүстік-батыстан жел соғады,  түнде күші 9-14 м/с, күндіз 15-20, екпіні 25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smtClean="0">
                <a:latin typeface="Times New Roman" pitchFamily="18" charset="0"/>
                <a:cs typeface="Times New Roman" pitchFamily="18" charset="0"/>
              </a:rPr>
              <a:t>Батыстан,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23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24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13967</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3501</cp:revision>
  <cp:lastPrinted>2021-07-01T03:56:27Z</cp:lastPrinted>
  <dcterms:created xsi:type="dcterms:W3CDTF">2018-03-27T06:03:00Z</dcterms:created>
  <dcterms:modified xsi:type="dcterms:W3CDTF">2023-08-22T06:56:08Z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