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9" d="100"/>
          <a:sy n="99" d="100"/>
        </p:scale>
        <p:origin x="-108" y="-19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3498908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2527" y="2489372"/>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23 </a:t>
            </a:r>
            <a:r>
              <a:rPr lang="ru-RU" sz="1100" dirty="0" err="1" smtClean="0">
                <a:solidFill>
                  <a:schemeClr val="tx1"/>
                </a:solidFill>
                <a:latin typeface="Times New Roman" panose="02020603050405020304" pitchFamily="18" charset="0"/>
                <a:cs typeface="Times New Roman" panose="02020603050405020304" pitchFamily="18" charset="0"/>
              </a:rPr>
              <a:t>тамызында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жағдайлар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80138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3,285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2,069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364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21-23, күндіз 30-32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24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2577" y="334215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22532</TotalTime>
  <Words>589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2950</cp:revision>
  <cp:lastPrinted>2021-07-01T07:38:07Z</cp:lastPrinted>
  <dcterms:created xsi:type="dcterms:W3CDTF">2018-03-27T06:03:00Z</dcterms:created>
  <dcterms:modified xsi:type="dcterms:W3CDTF">2023-08-22T07:41:49Z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