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94893108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22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22 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itchFamily="18" charset="0"/>
                <a:cs typeface="Times New Roman" pitchFamily="18" charset="0"/>
              </a:rPr>
              <a:t>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Жел оңтүстік-батыстан солтүстік-батысқа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13-15°, күндіз 29-31°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23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24</a:t>
            </a:r>
            <a:r>
              <a:rPr lang="kk-KZ" sz="1200" b="1" dirty="0" smtClean="0">
                <a:latin typeface="Times New Roman" panose="02020603050405020304" pitchFamily="18" charset="0"/>
                <a:cs typeface="Times New Roman" panose="02020603050405020304" pitchFamily="18" charset="0"/>
              </a:rPr>
              <a:t> 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Оңтүстік-шығыстан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13-15°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smtClean="0">
                <a:solidFill>
                  <a:prstClr val="black"/>
                </a:solidFill>
                <a:latin typeface="Times New Roman" panose="02020603050405020304" pitchFamily="18" charset="0"/>
                <a:cs typeface="Times New Roman" panose="02020603050405020304" pitchFamily="18" charset="0"/>
              </a:rPr>
              <a:t>тамызда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056064341"/>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0,658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xmlns=""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А.Р.</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19970</TotalTime>
  <Words>604</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2992</cp:revision>
  <cp:lastPrinted>2021-07-01T03:56:27Z</cp:lastPrinted>
  <dcterms:created xsi:type="dcterms:W3CDTF">2018-03-27T06:03:00Z</dcterms:created>
  <dcterms:modified xsi:type="dcterms:W3CDTF">2023-08-22T06:50:05Z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