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79100839"/>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22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22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28978849"/>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0.672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5"/>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23</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22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23</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Оңтүстік-шығыстан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м/с. Ауа температурасы түнде 15-17, күндіз 30-32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23</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ea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a:t>
            </a:r>
            <a:r>
              <a:rPr lang="kk-KZ" sz="1100" dirty="0">
                <a:latin typeface="Times New Roman" panose="02020603050405020304" pitchFamily="18" charset="0"/>
                <a:ea typeface="Times New Roman" panose="02020603050405020304" pitchFamily="18" charset="0"/>
              </a:rPr>
              <a:t>түстік-шығыстан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17-19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24</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23593</TotalTime>
  <Words>576</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4024</cp:revision>
  <cp:lastPrinted>2023-01-16T10:13:34Z</cp:lastPrinted>
  <dcterms:created xsi:type="dcterms:W3CDTF">2018-03-27T06:03:00Z</dcterms:created>
  <dcterms:modified xsi:type="dcterms:W3CDTF">2023-08-22T07:02:25Z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