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62148562"/>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23</a:t>
                      </a:r>
                      <a:r>
                        <a:rPr lang="en-US" altLang="x-none" sz="1600" b="1" i="1">
                          <a:solidFill>
                            <a:srgbClr val="002060"/>
                          </a:solidFill>
                          <a:latin typeface="Times New Roman" panose="02020603050405020304" pitchFamily="18" charset="0"/>
                          <a:cs typeface="Times New Roman" panose="02020603050405020304" pitchFamily="18" charset="0"/>
                        </a:rPr>
                        <a:t>4</a:t>
                      </a: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0" baseline="0" dirty="0">
                          <a:solidFill>
                            <a:srgbClr val="002060"/>
                          </a:solidFill>
                          <a:latin typeface="Times New Roman" panose="02020603050405020304" pitchFamily="18" charset="0"/>
                          <a:cs typeface="Times New Roman" panose="02020603050405020304" pitchFamily="18" charset="0"/>
                        </a:rPr>
                        <a:t>2</a:t>
                      </a:r>
                      <a:r>
                        <a:rPr lang="kk-KZ" altLang="zh-CN" sz="1200" b="1" i="0"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19-21, күндіз 34-36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a:t>
            </a:r>
            <a:r>
              <a:rPr lang="kk-KZ" sz="1200" dirty="0">
                <a:solidFill>
                  <a:prstClr val="black"/>
                </a:solidFill>
                <a:latin typeface="Times New Roman"/>
                <a:ea typeface="Calibri"/>
              </a:rPr>
              <a:t>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19-21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989375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itchFamily="18" charset="0"/>
                          <a:cs typeface="Times New Roman" pitchFamily="18" charset="0"/>
                        </a:rPr>
                        <a:t>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itchFamily="18" charset="0"/>
                          <a:cs typeface="Times New Roman" pitchFamily="18" charset="0"/>
                        </a:rPr>
                        <a:t>6639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itchFamily="18" charset="0"/>
                          <a:cs typeface="Times New Roman" pitchFamily="18" charset="0"/>
                        </a:rPr>
                        <a:t>1,33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3056</cp:revision>
  <cp:lastPrinted>2023-08-22T05:14:30Z</cp:lastPrinted>
  <dcterms:created xsi:type="dcterms:W3CDTF">2018-03-27T06:03:00Z</dcterms:created>
  <dcterms:modified xsi:type="dcterms:W3CDTF">2023-08-22T07:07:41Z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