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A8422"/>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938182079"/>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22 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itchFamily="18" charset="0"/>
                <a:cs typeface="Times New Roman" pitchFamily="18" charset="0"/>
              </a:rPr>
              <a:t>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Жел оңтүстік-батыстан солтүстік-батысқа ауысады, </a:t>
            </a:r>
            <a:r>
              <a:rPr lang="kk-KZ" sz="1200" dirty="0">
                <a:solidFill>
                  <a:prstClr val="black"/>
                </a:solidFill>
                <a:latin typeface="Times New Roman" pitchFamily="18" charset="0"/>
                <a:cs typeface="Times New Roman" pitchFamily="18" charset="0"/>
              </a:rPr>
              <a:t>күші 3-8 м/с. Ауа температурасы түнде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30-32°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тамызға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23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en-US" sz="1200" b="1" dirty="0" smtClean="0">
                <a:latin typeface="Times New Roman" panose="02020603050405020304" pitchFamily="18" charset="0"/>
                <a:cs typeface="Times New Roman" panose="02020603050405020304" pitchFamily="18" charset="0"/>
              </a:rPr>
              <a:t>2</a:t>
            </a:r>
            <a:r>
              <a:rPr lang="ru-RU" sz="1200" b="1" dirty="0">
                <a:latin typeface="Times New Roman" panose="02020603050405020304" pitchFamily="18" charset="0"/>
                <a:cs typeface="Times New Roman" panose="02020603050405020304" pitchFamily="18" charset="0"/>
              </a:rPr>
              <a:t>4</a:t>
            </a:r>
            <a:r>
              <a:rPr lang="kk-KZ" sz="1200" b="1" dirty="0" smtClean="0">
                <a:latin typeface="Times New Roman" panose="02020603050405020304" pitchFamily="18" charset="0"/>
                <a:cs typeface="Times New Roman" panose="02020603050405020304" pitchFamily="18" charset="0"/>
              </a:rPr>
              <a:t> 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988534446"/>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А.Р.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18113</TotalTime>
  <Words>567</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2889</cp:revision>
  <cp:lastPrinted>2021-07-01T03:56:27Z</cp:lastPrinted>
  <dcterms:created xsi:type="dcterms:W3CDTF">2018-03-27T06:03:00Z</dcterms:created>
  <dcterms:modified xsi:type="dcterms:W3CDTF">2023-08-22T06:51:30Z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