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8906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24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9-14, при грозе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17-19, днем  30-32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9-14, при грозе 18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августа, ночью 25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852068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24571</TotalTime>
  <Words>666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4109</cp:revision>
  <cp:lastPrinted>2021-11-30T05:55:24Z</cp:lastPrinted>
  <dcterms:created xsi:type="dcterms:W3CDTF">2018-03-27T06:03:00Z</dcterms:created>
  <dcterms:modified xsi:type="dcterms:W3CDTF">2023-08-23T06:16:21Z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