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78322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757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юго-западный 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21-23,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19-21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6775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Ермекбаева А.Б.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14868</TotalTime>
  <Words>564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3092</cp:revision>
  <cp:lastPrinted>2023-05-30T06:33:28Z</cp:lastPrinted>
  <dcterms:created xsi:type="dcterms:W3CDTF">2018-03-27T06:03:00Z</dcterms:created>
  <dcterms:modified xsi:type="dcterms:W3CDTF">2023-08-23T06:48:18Z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