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714949B-137A-4DB0-A2D7-3DF3D888276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94949798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35FD2-9E5C-4527-9711-DD603A06DA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CF348C-E8CD-418A-BEE3-882E73C15B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9E1B5F-F9D5-4BBD-B17D-AF9FB637D2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C2813F-4650-471C-983F-95C443DA436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3946CA-88D2-4312-9FD6-F290DCC23E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F86BBD-496D-46EC-9847-160EC0F7F8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E6183-9A05-4032-91ED-E9A7610A06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2484C5-5AA1-4BF3-8125-3C9B93BC88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0F68CE-EC78-43AD-A67F-3893D8FDBD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42066-A316-4581-9FC6-9E20ACE5138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0230F-088D-4F9B-8606-06E15B2E8B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89A9F5D-4D74-4A9F-A04B-C83167C350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35</a:t>
            </a:r>
            <a:endParaRPr lang="ru-RU" altLang="zh-CN" sz="1600" b="1" i="1" dirty="0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</a:rPr>
              <a:t>23 </a:t>
            </a:r>
            <a:r>
              <a:rPr lang="kk-KZ" altLang="zh-CN" sz="1400" b="1" i="1" dirty="0">
                <a:solidFill>
                  <a:srgbClr val="002060"/>
                </a:solidFill>
              </a:rPr>
              <a:t>августа 2023 года</a:t>
            </a:r>
            <a:endParaRPr lang="zh-CN" sz="1400" b="1" i="1" dirty="0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16475" cy="18161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23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августа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24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августа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юго-западный 2-7</a:t>
            </a:r>
            <a:r>
              <a:rPr lang="ru-RU" smtClean="0">
                <a:solidFill>
                  <a:schemeClr val="tx1"/>
                </a:solidFill>
              </a:rPr>
              <a:t>, днем порывы 12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19-21, днем 32-34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24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августа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25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0-5 м/с. Температура воздуха 18-20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1857375"/>
            <a:ext cx="4824413" cy="60007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24</a:t>
            </a:r>
            <a:r>
              <a:rPr lang="ru-RU" sz="1100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августа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25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августа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pPr>
              <a:defRPr/>
            </a:pP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</a:rPr>
              <a:t>повышенный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августа 2023 года </a:t>
            </a:r>
          </a:p>
        </p:txBody>
      </p:sp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8195429"/>
              </p:ext>
            </p:extLst>
          </p:nvPr>
        </p:nvGraphicFramePr>
        <p:xfrm>
          <a:off x="5018088" y="4059238"/>
          <a:ext cx="4684712" cy="2232979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6584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0686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Бекмурзаева Б.М.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Искендирова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16752</TotalTime>
  <Words>773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3667</cp:revision>
  <cp:lastPrinted>2021-07-01T09:11:30Z</cp:lastPrinted>
  <dcterms:created xsi:type="dcterms:W3CDTF">2018-03-27T06:03:00Z</dcterms:created>
  <dcterms:modified xsi:type="dcterms:W3CDTF">2023-08-23T06:42:29Z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