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28" d="100"/>
          <a:sy n="128" d="100"/>
        </p:scale>
        <p:origin x="-155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55627144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августа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23 августа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44012032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западный 8-13 м/с. Температура воздуха ночью 20-22, днем 35-37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13352</TotalTime>
  <Words>621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2814</cp:revision>
  <cp:lastPrinted>2021-07-01T03:56:27Z</cp:lastPrinted>
  <dcterms:created xsi:type="dcterms:W3CDTF">2018-03-27T06:03:00Z</dcterms:created>
  <dcterms:modified xsi:type="dcterms:W3CDTF">2023-08-23T06:23:01Z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