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754" y="-10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7209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северный, северо-западный 9-14 м/с, днем порывы 15-20 м/с. Температура воздуха ночью 9-11, днем 18-20 тепла. 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14701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3609</cp:revision>
  <cp:lastPrinted>2021-07-01T03:56:27Z</cp:lastPrinted>
  <dcterms:created xsi:type="dcterms:W3CDTF">2018-03-27T06:03:00Z</dcterms:created>
  <dcterms:modified xsi:type="dcterms:W3CDTF">2023-08-23T06:18:02Z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