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897658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августа 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13-15°,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31-33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13-15°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3822" y="309370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2873569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0,669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21014</TotalTime>
  <Words>645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3003</cp:revision>
  <cp:lastPrinted>2021-10-18T15:52:53Z</cp:lastPrinted>
  <dcterms:created xsi:type="dcterms:W3CDTF">2018-03-27T06:03:00Z</dcterms:created>
  <dcterms:modified xsi:type="dcterms:W3CDTF">2023-08-23T06:03:37Z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