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34227732"/>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235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376" y="258078"/>
            <a:ext cx="475292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23 </a:t>
            </a:r>
            <a:r>
              <a:rPr lang="kk-KZ" sz="1200" b="1" dirty="0" smtClean="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тамыз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түнде және </a:t>
            </a:r>
            <a:r>
              <a:rPr lang="kk-KZ" sz="1200" dirty="0">
                <a:solidFill>
                  <a:prstClr val="black"/>
                </a:solidFill>
                <a:latin typeface="Times New Roman" panose="02020603050405020304" pitchFamily="18" charset="0"/>
                <a:cs typeface="Times New Roman" panose="02020603050405020304" pitchFamily="18" charset="0"/>
              </a:rPr>
              <a:t>таңертең </a:t>
            </a:r>
            <a:r>
              <a:rPr lang="kk-KZ" sz="1200" dirty="0" smtClean="0">
                <a:solidFill>
                  <a:prstClr val="black"/>
                </a:solidFill>
                <a:latin typeface="Times New Roman" panose="02020603050405020304" pitchFamily="18" charset="0"/>
                <a:cs typeface="Times New Roman" panose="02020603050405020304" pitchFamily="18" charset="0"/>
              </a:rPr>
              <a:t>жаңбыр, найзағай. Солтүстік-батыстан,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солтүстіктен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7-12</a:t>
            </a:r>
            <a:r>
              <a:rPr lang="kk-KZ" sz="1200" dirty="0">
                <a:solidFill>
                  <a:prstClr val="black"/>
                </a:solidFill>
                <a:latin typeface="Times New Roman" panose="02020603050405020304" pitchFamily="18" charset="0"/>
                <a:cs typeface="Times New Roman" panose="02020603050405020304" pitchFamily="18" charset="0"/>
              </a:rPr>
              <a:t>, түнде және </a:t>
            </a:r>
            <a:r>
              <a:rPr lang="kk-KZ" sz="1200" dirty="0" smtClean="0">
                <a:solidFill>
                  <a:prstClr val="black"/>
                </a:solidFill>
                <a:latin typeface="Times New Roman" panose="02020603050405020304" pitchFamily="18" charset="0"/>
                <a:cs typeface="Times New Roman" panose="02020603050405020304" pitchFamily="18" charset="0"/>
              </a:rPr>
              <a:t>таңертең екпіні </a:t>
            </a:r>
            <a:r>
              <a:rPr lang="kk-KZ" sz="1200" dirty="0" smtClean="0">
                <a:solidFill>
                  <a:prstClr val="black"/>
                </a:solidFill>
                <a:latin typeface="Times New Roman" panose="02020603050405020304" pitchFamily="18" charset="0"/>
                <a:cs typeface="Times New Roman" panose="02020603050405020304" pitchFamily="18" charset="0"/>
              </a:rPr>
              <a:t>15-20 м/с</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25 </a:t>
            </a:r>
            <a:r>
              <a:rPr lang="kk-KZ" sz="1200" b="1" dirty="0" smtClean="0">
                <a:solidFill>
                  <a:prstClr val="black"/>
                </a:solidFill>
                <a:latin typeface="Times New Roman" panose="02020603050405020304" pitchFamily="18" charset="0"/>
                <a:cs typeface="Times New Roman" panose="02020603050405020304" pitchFamily="18" charset="0"/>
              </a:rPr>
              <a:t>тамызға</a:t>
            </a:r>
            <a:r>
              <a:rPr lang="kk-KZ" sz="1200" b="1" dirty="0" smtClean="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24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25 </a:t>
            </a:r>
            <a:r>
              <a:rPr lang="ru-RU" sz="1200" b="1" dirty="0" err="1" smtClean="0">
                <a:solidFill>
                  <a:prstClr val="black"/>
                </a:solidFill>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Солтүстік-батыстан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соғады, күші 9-14 м/с</a:t>
            </a:r>
            <a:r>
              <a:rPr lang="kk-KZ" sz="1200" dirty="0">
                <a:solidFill>
                  <a:prstClr val="black"/>
                </a:solidFill>
                <a:latin typeface="Times New Roman" panose="02020603050405020304" pitchFamily="18" charset="0"/>
                <a:cs typeface="Times New Roman" panose="02020603050405020304" pitchFamily="18" charset="0"/>
              </a:rPr>
              <a:t>. Ауа </a:t>
            </a:r>
            <a:r>
              <a:rPr lang="kk-KZ" sz="120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10-12 </a:t>
            </a:r>
            <a:r>
              <a:rPr lang="ru-RU" sz="1200" dirty="0">
                <a:latin typeface="Times New Roman" panose="02020603050405020304" pitchFamily="18" charset="0"/>
                <a:cs typeface="Times New Roman" panose="02020603050405020304" pitchFamily="18" charset="0"/>
              </a:rPr>
              <a:t>градус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35624725"/>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kk-KZ" sz="1200" dirty="0" smtClean="0">
                <a:solidFill>
                  <a:prstClr val="black"/>
                </a:solidFill>
                <a:latin typeface="Times New Roman" panose="02020603050405020304" pitchFamily="18" charset="0"/>
                <a:cs typeface="Times New Roman" panose="02020603050405020304" pitchFamily="18" charset="0"/>
              </a:rPr>
              <a:t>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 Кан /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17763</TotalTime>
  <Words>584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3182</cp:revision>
  <cp:lastPrinted>2021-07-01T07:38:07Z</cp:lastPrinted>
  <dcterms:created xsi:type="dcterms:W3CDTF">2018-03-27T06:03:00Z</dcterms:created>
  <dcterms:modified xsi:type="dcterms:W3CDTF">2023-08-23T07:45:20Z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