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24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қатты ыстық </a:t>
            </a:r>
            <a:r>
              <a:rPr lang="ru-RU" sz="1200" dirty="0" smtClean="0">
                <a:latin typeface="Times New Roman" pitchFamily="18" charset="0"/>
                <a:cs typeface="Times New Roman" pitchFamily="18" charset="0"/>
              </a:rPr>
              <a:t>33-35</a:t>
            </a:r>
            <a:r>
              <a:rPr lang="kk-KZ" sz="1200" dirty="0" smtClean="0">
                <a:latin typeface="Times New Roman" pitchFamily="18" charset="0"/>
                <a:cs typeface="Times New Roman" pitchFamily="18" charset="0"/>
              </a:rPr>
              <a:t> градус</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25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24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25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23 тамыз</a:t>
            </a:r>
            <a:r>
              <a:rPr lang="ru-RU" sz="1200" dirty="0" smtClean="0">
                <a:solidFill>
                  <a:schemeClr val="tx1"/>
                </a:solidFill>
                <a:latin typeface="Times New Roman" panose="02020603050405020304" pitchFamily="18" charset="0"/>
                <a:cs typeface="Times New Roman" panose="02020603050405020304" pitchFamily="18" charset="0"/>
              </a:rPr>
              <a:t>, 24</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2040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16359</TotalTime>
  <Words>478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2023-08-23T06:16:46Z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