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2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560712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0138972"/>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2,531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1,747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1384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277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2,150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күндіз екпіні 15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25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25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prstClr val="black"/>
                </a:solidFill>
                <a:latin typeface="Times New Roman" pitchFamily="18" charset="0"/>
                <a:cs typeface="Times New Roman" pitchFamily="18" charset="0"/>
              </a:rPr>
              <a:t>күші 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22635</TotalTime>
  <Words>584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2952</cp:revision>
  <cp:lastPrinted>2021-07-01T07:38:07Z</cp:lastPrinted>
  <dcterms:created xsi:type="dcterms:W3CDTF">2018-03-27T06:03:00Z</dcterms:created>
  <dcterms:modified xsi:type="dcterms:W3CDTF">2023-08-23T07:02:07Z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