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97108700"/>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7-12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30-32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42741551"/>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1592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0,318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181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0,903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17061</TotalTime>
  <Words>546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3020</cp:revision>
  <cp:lastPrinted>2021-07-01T07:38:07Z</cp:lastPrinted>
  <dcterms:created xsi:type="dcterms:W3CDTF">2018-03-27T06:03:00Z</dcterms:created>
  <dcterms:modified xsi:type="dcterms:W3CDTF">2023-08-23T06:35:33Z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