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7542413"/>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0" baseline="0" dirty="0">
                          <a:solidFill>
                            <a:srgbClr val="002060"/>
                          </a:solidFill>
                          <a:latin typeface="Times New Roman" panose="02020603050405020304" pitchFamily="18" charset="0"/>
                          <a:cs typeface="Times New Roman" panose="02020603050405020304" pitchFamily="18" charset="0"/>
                        </a:rPr>
                        <a:t>3</a:t>
                      </a:r>
                      <a:r>
                        <a:rPr lang="kk-KZ" altLang="zh-CN" sz="1200" b="1" i="0" baseline="0" dirty="0">
                          <a:solidFill>
                            <a:srgbClr val="002060"/>
                          </a:solidFill>
                          <a:latin typeface="Times New Roman" panose="02020603050405020304" pitchFamily="18" charset="0"/>
                          <a:cs typeface="Times New Roman" panose="02020603050405020304" pitchFamily="18" charset="0"/>
                        </a:rPr>
                        <a:t>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ru-RU" altLang="ru-RU" sz="1200" b="1">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24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pitchFamily="18" charset="0"/>
                <a:ea typeface="Calibri"/>
                <a:cs typeface="Times New Roman" pitchFamily="18" charset="0"/>
              </a:rPr>
              <a:t>тан</a:t>
            </a:r>
            <a:r>
              <a:rPr lang="kk-KZ" sz="1200" dirty="0">
                <a:solidFill>
                  <a:prstClr val="black"/>
                </a:solidFill>
                <a:latin typeface="Times New Roman"/>
                <a:ea typeface="Calibri"/>
              </a:rPr>
              <a:t>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19-21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0763023"/>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a:solidFill>
                            <a:srgbClr val="000000"/>
                          </a:solidFill>
                          <a:effectLst/>
                          <a:latin typeface="Times New Roman" panose="02020603050405020304" pitchFamily="18" charset="0"/>
                        </a:rPr>
                        <a:t>0,0</a:t>
                      </a: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3056</cp:revision>
  <cp:lastPrinted>2023-05-30T06:33:01Z</cp:lastPrinted>
  <dcterms:created xsi:type="dcterms:W3CDTF">2018-03-27T06:03:00Z</dcterms:created>
  <dcterms:modified xsi:type="dcterms:W3CDTF">2023-08-23T06:51:42Z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