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3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6326083"/>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бұршақ</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9-14, күндіз екпіні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18-20</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29-31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25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24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6044735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1077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Е.В</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17141</TotalTime>
  <Words>599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3046</cp:revision>
  <cp:lastPrinted>2021-07-01T07:38:07Z</cp:lastPrinted>
  <dcterms:created xsi:type="dcterms:W3CDTF">2018-03-27T06:03:00Z</dcterms:created>
  <dcterms:modified xsi:type="dcterms:W3CDTF">2023-08-23T06:35:15Z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