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426981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a:t>
            </a:r>
            <a:r>
              <a:rPr lang="kk-KZ" sz="1200" dirty="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9-14, күндіз екпіні 15-20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21-23</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25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24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altLang="ru-RU" sz="1200" b="1" dirty="0">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9079550"/>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16967</TotalTime>
  <Words>484</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3020</cp:revision>
  <cp:lastPrinted>2021-07-01T07:38:07Z</cp:lastPrinted>
  <dcterms:created xsi:type="dcterms:W3CDTF">2018-03-27T06:03:00Z</dcterms:created>
  <dcterms:modified xsi:type="dcterms:W3CDTF">2023-08-23T06:34:50Z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