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157129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3973528"/>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753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61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20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9-11,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23-25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25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найзағай.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найзағай кезінде екпіні 18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24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25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21553</TotalTime>
  <Words>587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3816</cp:revision>
  <cp:lastPrinted>2021-07-01T03:56:27Z</cp:lastPrinted>
  <dcterms:created xsi:type="dcterms:W3CDTF">2018-03-27T06:03:00Z</dcterms:created>
  <dcterms:modified xsi:type="dcterms:W3CDTF">2023-08-23T06:19:23Z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